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19"/>
  </p:notesMasterIdLst>
  <p:sldIdLst>
    <p:sldId id="256" r:id="rId3"/>
    <p:sldId id="259" r:id="rId4"/>
    <p:sldId id="260" r:id="rId5"/>
    <p:sldId id="261" r:id="rId6"/>
    <p:sldId id="385" r:id="rId7"/>
    <p:sldId id="386" r:id="rId8"/>
    <p:sldId id="387" r:id="rId9"/>
    <p:sldId id="388" r:id="rId10"/>
    <p:sldId id="389" r:id="rId11"/>
    <p:sldId id="390" r:id="rId12"/>
    <p:sldId id="263" r:id="rId13"/>
    <p:sldId id="264" r:id="rId14"/>
    <p:sldId id="266" r:id="rId15"/>
    <p:sldId id="267" r:id="rId16"/>
    <p:sldId id="268" r:id="rId17"/>
    <p:sldId id="269" r:id="rId18"/>
    <p:sldId id="270" r:id="rId19"/>
    <p:sldId id="272" r:id="rId20"/>
    <p:sldId id="273" r:id="rId21"/>
    <p:sldId id="274" r:id="rId22"/>
    <p:sldId id="275" r:id="rId23"/>
    <p:sldId id="276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72" r:id="rId45"/>
    <p:sldId id="374" r:id="rId46"/>
    <p:sldId id="373" r:id="rId47"/>
    <p:sldId id="375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299" r:id="rId58"/>
    <p:sldId id="300" r:id="rId59"/>
    <p:sldId id="401" r:id="rId60"/>
    <p:sldId id="402" r:id="rId61"/>
    <p:sldId id="403" r:id="rId62"/>
    <p:sldId id="404" r:id="rId63"/>
    <p:sldId id="405" r:id="rId64"/>
    <p:sldId id="406" r:id="rId65"/>
    <p:sldId id="407" r:id="rId66"/>
    <p:sldId id="408" r:id="rId67"/>
    <p:sldId id="409" r:id="rId68"/>
    <p:sldId id="410" r:id="rId69"/>
    <p:sldId id="411" r:id="rId70"/>
    <p:sldId id="412" r:id="rId71"/>
    <p:sldId id="413" r:id="rId72"/>
    <p:sldId id="414" r:id="rId73"/>
    <p:sldId id="415" r:id="rId74"/>
    <p:sldId id="416" r:id="rId75"/>
    <p:sldId id="417" r:id="rId76"/>
    <p:sldId id="418" r:id="rId77"/>
    <p:sldId id="419" r:id="rId78"/>
    <p:sldId id="301" r:id="rId79"/>
    <p:sldId id="306" r:id="rId80"/>
    <p:sldId id="420" r:id="rId81"/>
    <p:sldId id="422" r:id="rId82"/>
    <p:sldId id="423" r:id="rId83"/>
    <p:sldId id="421" r:id="rId84"/>
    <p:sldId id="302" r:id="rId85"/>
    <p:sldId id="424" r:id="rId86"/>
    <p:sldId id="391" r:id="rId87"/>
    <p:sldId id="305" r:id="rId88"/>
    <p:sldId id="313" r:id="rId89"/>
    <p:sldId id="303" r:id="rId90"/>
    <p:sldId id="311" r:id="rId91"/>
    <p:sldId id="312" r:id="rId92"/>
    <p:sldId id="307" r:id="rId93"/>
    <p:sldId id="392" r:id="rId94"/>
    <p:sldId id="394" r:id="rId95"/>
    <p:sldId id="310" r:id="rId96"/>
    <p:sldId id="309" r:id="rId97"/>
    <p:sldId id="315" r:id="rId98"/>
    <p:sldId id="319" r:id="rId99"/>
    <p:sldId id="326" r:id="rId100"/>
    <p:sldId id="321" r:id="rId101"/>
    <p:sldId id="322" r:id="rId102"/>
    <p:sldId id="323" r:id="rId103"/>
    <p:sldId id="327" r:id="rId104"/>
    <p:sldId id="395" r:id="rId105"/>
    <p:sldId id="396" r:id="rId106"/>
    <p:sldId id="397" r:id="rId107"/>
    <p:sldId id="398" r:id="rId108"/>
    <p:sldId id="399" r:id="rId109"/>
    <p:sldId id="318" r:id="rId110"/>
    <p:sldId id="332" r:id="rId111"/>
    <p:sldId id="325" r:id="rId112"/>
    <p:sldId id="329" r:id="rId113"/>
    <p:sldId id="334" r:id="rId114"/>
    <p:sldId id="317" r:id="rId115"/>
    <p:sldId id="320" r:id="rId116"/>
    <p:sldId id="328" r:id="rId117"/>
    <p:sldId id="324" r:id="rId118"/>
  </p:sldIdLst>
  <p:sldSz cx="9144000" cy="6858000" type="screen4x3"/>
  <p:notesSz cx="6858000" cy="9144000"/>
  <p:embeddedFontLst>
    <p:embeddedFont>
      <p:font typeface="EB Garamond" panose="020B0604020202020204" charset="0"/>
      <p:regular r:id="rId120"/>
      <p:bold r:id="rId121"/>
      <p:italic r:id="rId122"/>
      <p:boldItalic r:id="rId123"/>
    </p:embeddedFont>
    <p:embeddedFont>
      <p:font typeface="Calibri" panose="020F0502020204030204" pitchFamily="34" charset="0"/>
      <p:regular r:id="rId124"/>
      <p:bold r:id="rId125"/>
      <p:italic r:id="rId126"/>
      <p:boldItalic r:id="rId1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1260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6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font" Target="fonts/font4.fntdata"/><Relationship Id="rId128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font" Target="fonts/font5.fntdata"/><Relationship Id="rId129" Type="http://schemas.openxmlformats.org/officeDocument/2006/relationships/viewProps" Target="view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theme" Target="theme/theme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font" Target="fonts/font1.fntdata"/><Relationship Id="rId125" Type="http://schemas.openxmlformats.org/officeDocument/2006/relationships/font" Target="fonts/font6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font" Target="fonts/font2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font" Target="fonts/font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0302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48ac54e8ad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48ac54e8ad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48ac54e8ad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48ac54e8ad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9ac1be0be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9ac1be0be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9ac1be0b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9ac1be0b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a94c19a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a94c19ad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3a94c19a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3a94c19a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3a94c19ad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3a94c19ad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3a94c19ad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3a94c19ad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2826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1" name="Google Shape;121;p23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7.jpg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1.jpg"/><Relationship Id="rId4" Type="http://schemas.microsoft.com/office/2007/relationships/hdphoto" Target="../media/hdphoto1.wdp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69"/>
              <a:buFont typeface="Arial"/>
              <a:buNone/>
            </a:pPr>
            <a:r>
              <a:rPr lang="en-US" sz="6569">
                <a:latin typeface="Arial"/>
                <a:ea typeface="Arial"/>
                <a:cs typeface="Arial"/>
                <a:sym typeface="Arial"/>
              </a:rPr>
              <a:t>Art &amp; Design </a:t>
            </a:r>
            <a:r>
              <a:rPr lang="en-US" sz="3959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959">
                <a:latin typeface="Arial"/>
                <a:ea typeface="Arial"/>
                <a:cs typeface="Arial"/>
                <a:sym typeface="Arial"/>
              </a:rPr>
            </a:br>
            <a:r>
              <a:rPr lang="en-US" sz="3959">
                <a:latin typeface="Arial"/>
                <a:ea typeface="Arial"/>
                <a:cs typeface="Arial"/>
                <a:sym typeface="Arial"/>
              </a:rPr>
              <a:t>at the High School Level</a:t>
            </a:r>
            <a:endParaRPr sz="3959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7323"/>
            <a:ext cx="9144000" cy="6043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68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" name="Google Shape;15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25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429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3200"/>
            <a:ext cx="4031024" cy="354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5825" y="203201"/>
            <a:ext cx="4031024" cy="3547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107669"/>
            <a:ext cx="4031020" cy="3547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35820" y="3107669"/>
            <a:ext cx="4031020" cy="3547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62833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150" y="0"/>
            <a:ext cx="8229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09106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6" name="Google Shape;19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919" y="522513"/>
            <a:ext cx="5516831" cy="58248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257087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18" name="Google Shape;218;p36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t="12324"/>
          <a:stretch/>
        </p:blipFill>
        <p:spPr>
          <a:xfrm>
            <a:off x="356260" y="878775"/>
            <a:ext cx="4107839" cy="5491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6"/>
          <p:cNvPicPr preferRelativeResize="0"/>
          <p:nvPr/>
        </p:nvPicPr>
        <p:blipFill rotWithShape="1">
          <a:blip r:embed="rId5">
            <a:alphaModFix/>
          </a:blip>
          <a:srcRect t="12346"/>
          <a:stretch/>
        </p:blipFill>
        <p:spPr>
          <a:xfrm>
            <a:off x="4801848" y="889729"/>
            <a:ext cx="4045269" cy="54804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423421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381000"/>
            <a:ext cx="7467600" cy="5851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890587"/>
            <a:ext cx="7620000" cy="507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2"/>
          <p:cNvPicPr preferRelativeResize="0"/>
          <p:nvPr/>
        </p:nvPicPr>
        <p:blipFill rotWithShape="1">
          <a:blip r:embed="rId3">
            <a:alphaModFix/>
          </a:blip>
          <a:srcRect l="18282" t="5416" r="15780" b="3332"/>
          <a:stretch/>
        </p:blipFill>
        <p:spPr>
          <a:xfrm rot="5400000">
            <a:off x="1784872" y="129653"/>
            <a:ext cx="5721894" cy="5938838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2"/>
          <p:cNvSpPr/>
          <p:nvPr/>
        </p:nvSpPr>
        <p:spPr>
          <a:xfrm>
            <a:off x="4267200" y="609600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1" u="none" strike="noStrike" cap="none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Objects behind Glass by Jessica Rosen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(colored pencil)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51" y="0"/>
            <a:ext cx="898029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6135" y="0"/>
            <a:ext cx="507173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381000"/>
            <a:ext cx="8151866" cy="6073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209" y="762000"/>
            <a:ext cx="8001000" cy="5303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5328"/>
            <a:ext cx="9144000" cy="6467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4679"/>
            <a:ext cx="9144000" cy="6268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3"/>
          <p:cNvPicPr preferRelativeResize="0"/>
          <p:nvPr/>
        </p:nvPicPr>
        <p:blipFill rotWithShape="1">
          <a:blip r:embed="rId3">
            <a:alphaModFix/>
          </a:blip>
          <a:srcRect l="7777" t="3750" r="6945" b="8958"/>
          <a:stretch/>
        </p:blipFill>
        <p:spPr>
          <a:xfrm>
            <a:off x="2400299" y="257175"/>
            <a:ext cx="4386263" cy="598646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3"/>
          <p:cNvSpPr/>
          <p:nvPr/>
        </p:nvSpPr>
        <p:spPr>
          <a:xfrm>
            <a:off x="4114800" y="6370820"/>
            <a:ext cx="49017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Objects behind Glass by Brianna Totino (colored pencil)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8800" y="762000"/>
            <a:ext cx="5593080" cy="448163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5"/>
          <p:cNvSpPr/>
          <p:nvPr/>
        </p:nvSpPr>
        <p:spPr>
          <a:xfrm>
            <a:off x="4419600" y="571500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Objects behind Glass by Elizabeth Greene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(oil paint)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685800"/>
            <a:ext cx="6893824" cy="5110107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6"/>
          <p:cNvSpPr/>
          <p:nvPr/>
        </p:nvSpPr>
        <p:spPr>
          <a:xfrm>
            <a:off x="5826745" y="6172200"/>
            <a:ext cx="32946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Objects behind Glass in acrylic paint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-7716"/>
            <a:ext cx="483769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7"/>
          <p:cNvSpPr/>
          <p:nvPr/>
        </p:nvSpPr>
        <p:spPr>
          <a:xfrm>
            <a:off x="5752092" y="5227050"/>
            <a:ext cx="339190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Objects behind Glass by Maggie Freed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(colored pencil)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8" descr="Screen Shot 2016-12-14 at 9.43.32 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4537" y="533400"/>
            <a:ext cx="5283200" cy="5138653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8"/>
          <p:cNvSpPr/>
          <p:nvPr/>
        </p:nvSpPr>
        <p:spPr>
          <a:xfrm>
            <a:off x="5334000" y="6197381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Person behind Glass by Haruka Kido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(oil paint)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9"/>
          <p:cNvSpPr/>
          <p:nvPr/>
        </p:nvSpPr>
        <p:spPr>
          <a:xfrm>
            <a:off x="5105400" y="6211669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Person behind Glass by Cassandra Riordan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(colored pencil)</a:t>
            </a:r>
            <a:endParaRPr/>
          </a:p>
        </p:txBody>
      </p:sp>
      <p:pic>
        <p:nvPicPr>
          <p:cNvPr id="207" name="Google Shape;207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609600"/>
            <a:ext cx="7525203" cy="54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400" y="63500"/>
            <a:ext cx="8331200" cy="673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08129"/>
            <a:ext cx="4504457" cy="605976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2"/>
          <p:cNvSpPr/>
          <p:nvPr/>
        </p:nvSpPr>
        <p:spPr>
          <a:xfrm>
            <a:off x="3810000" y="6167898"/>
            <a:ext cx="515968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“Mr. Lella” inspired by Max Ferguson by Elizabeth Greene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(Oil Paint)</a:t>
            </a:r>
            <a:endParaRPr/>
          </a:p>
        </p:txBody>
      </p:sp>
      <p:pic>
        <p:nvPicPr>
          <p:cNvPr id="224" name="Google Shape;224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3000" y="2286000"/>
            <a:ext cx="3751197" cy="283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8" descr="Screen Shot 2016-12-14 at 7.55.01 AM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3297" b="3298"/>
          <a:stretch/>
        </p:blipFill>
        <p:spPr>
          <a:xfrm>
            <a:off x="457200" y="257175"/>
            <a:ext cx="7962558" cy="56785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304800"/>
            <a:ext cx="7239000" cy="574479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3"/>
          <p:cNvSpPr/>
          <p:nvPr/>
        </p:nvSpPr>
        <p:spPr>
          <a:xfrm>
            <a:off x="3657600" y="6211669"/>
            <a:ext cx="53381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Family Portrait inspired by Chuck Close by Elizabeth Greene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(Oil Paint)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76200"/>
            <a:ext cx="4724400" cy="6654084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4"/>
          <p:cNvSpPr/>
          <p:nvPr/>
        </p:nvSpPr>
        <p:spPr>
          <a:xfrm>
            <a:off x="5486400" y="4038600"/>
            <a:ext cx="329134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Family Portrait (inspired by Kehinde Wiley) by Alma Syla</a:t>
            </a:r>
            <a:endParaRPr sz="1800" i="1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(Charcoal)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30527"/>
            <a:ext cx="9144000" cy="592172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5"/>
          <p:cNvSpPr/>
          <p:nvPr/>
        </p:nvSpPr>
        <p:spPr>
          <a:xfrm>
            <a:off x="4572000" y="591866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Family Portrait by Nicolette Macolino</a:t>
            </a:r>
            <a:endParaRPr sz="1800" i="1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(Oil Paint)</a:t>
            </a:r>
            <a:endParaRPr sz="1800" i="1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38200"/>
            <a:ext cx="9144000" cy="458628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7"/>
          <p:cNvSpPr/>
          <p:nvPr/>
        </p:nvSpPr>
        <p:spPr>
          <a:xfrm>
            <a:off x="5943600" y="5997615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Self-Portrait by Victoria Sallows</a:t>
            </a:r>
            <a:endParaRPr sz="1800" i="1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(Oil Paint)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8" descr="Half Painted Self Portrait_30x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37932"/>
            <a:ext cx="7429500" cy="5886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8"/>
          <p:cNvSpPr/>
          <p:nvPr/>
        </p:nvSpPr>
        <p:spPr>
          <a:xfrm>
            <a:off x="5981700" y="6217216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Self-Portrait by Elizabeth Greene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(Oil Paint)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381000"/>
            <a:ext cx="7581900" cy="54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9"/>
          <p:cNvSpPr/>
          <p:nvPr/>
        </p:nvSpPr>
        <p:spPr>
          <a:xfrm>
            <a:off x="6096000" y="6211667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Self-Portrait by Hannah Palant</a:t>
            </a:r>
            <a:endParaRPr sz="1800" i="1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(Oil Paint)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50" descr="self portrait"/>
          <p:cNvPicPr preferRelativeResize="0"/>
          <p:nvPr/>
        </p:nvPicPr>
        <p:blipFill rotWithShape="1">
          <a:blip r:embed="rId3">
            <a:alphaModFix/>
          </a:blip>
          <a:srcRect l="8628" t="11814" r="6055" b="9705"/>
          <a:stretch/>
        </p:blipFill>
        <p:spPr>
          <a:xfrm>
            <a:off x="2286000" y="228600"/>
            <a:ext cx="4196787" cy="579081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50"/>
          <p:cNvSpPr/>
          <p:nvPr/>
        </p:nvSpPr>
        <p:spPr>
          <a:xfrm>
            <a:off x="4582610" y="6178913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Self-Portrait by David Luft</a:t>
            </a:r>
            <a:endParaRPr sz="1800" i="1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(Oil Paint)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51" descr="\\bellmore-merrick\TEACHERS\HOME_Teachers\valbaneze\presentations for freshman\rachel martino self portrait with leav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567520"/>
            <a:ext cx="7664403" cy="507128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51"/>
          <p:cNvSpPr/>
          <p:nvPr/>
        </p:nvSpPr>
        <p:spPr>
          <a:xfrm>
            <a:off x="5715000" y="594360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Self-Portrait by Rachel Martino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(colored pencil)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52400"/>
            <a:ext cx="5177982" cy="6452313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52"/>
          <p:cNvSpPr/>
          <p:nvPr/>
        </p:nvSpPr>
        <p:spPr>
          <a:xfrm>
            <a:off x="5943600" y="5791200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Self-Portrait by Amanda Knee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(oil paint)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9864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3"/>
          <p:cNvSpPr/>
          <p:nvPr/>
        </p:nvSpPr>
        <p:spPr>
          <a:xfrm>
            <a:off x="5715000" y="6195612"/>
            <a:ext cx="4572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Self-Portrait by Nicolette Macolino</a:t>
            </a:r>
            <a:endParaRPr sz="1800" i="1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(oil paint)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6200"/>
            <a:ext cx="9144003" cy="6743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5"/>
          <p:cNvSpPr txBox="1">
            <a:spLocks noGrp="1"/>
          </p:cNvSpPr>
          <p:nvPr>
            <p:ph type="ctrTitle"/>
          </p:nvPr>
        </p:nvSpPr>
        <p:spPr>
          <a:xfrm>
            <a:off x="609600" y="220980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69"/>
              <a:buFont typeface="Arial"/>
              <a:buNone/>
            </a:pPr>
            <a:r>
              <a:rPr lang="en-US" sz="6569" dirty="0">
                <a:latin typeface="Arial"/>
                <a:ea typeface="Arial"/>
                <a:cs typeface="Arial"/>
                <a:sym typeface="Arial"/>
              </a:rPr>
              <a:t>Photography</a:t>
            </a:r>
            <a:r>
              <a:rPr lang="en-US" sz="3959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959" dirty="0">
                <a:latin typeface="Arial"/>
                <a:ea typeface="Arial"/>
                <a:cs typeface="Arial"/>
                <a:sym typeface="Arial"/>
              </a:rPr>
            </a:br>
            <a:endParaRPr sz="3959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56" descr="\\bellmore-merrick\TEACHERS\HOME_Teachers\valbaneze\presentations for freshman\radishe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838200"/>
            <a:ext cx="7429501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57" descr="\\bellmore-merrick\TEACHERS\HOME_Teachers\valbaneze\presentations for freshman\photo selfie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9400" y="609600"/>
            <a:ext cx="4116324" cy="55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58" descr="\\bellmore-merrick\TEACHERS\HOME_Teachers\valbaneze\presentations for freshman\photo5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2005" y="838200"/>
            <a:ext cx="7762395" cy="5123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59" descr="\\bellmore-merrick\TEACHERS\HOME_Teachers\valbaneze\presentations for freshman\photo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0" y="810296"/>
            <a:ext cx="3513773" cy="53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60" descr="b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5500" y="66675"/>
            <a:ext cx="4953000" cy="672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51065"/>
            <a:ext cx="9144000" cy="4355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1718" y="0"/>
            <a:ext cx="45005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162" y="0"/>
            <a:ext cx="8829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64" descr="Screen Shot 2016-12-14 at 9.26.14 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87" y="762000"/>
            <a:ext cx="7763384" cy="5203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 txBox="1">
            <a:spLocks noGrp="1"/>
          </p:cNvSpPr>
          <p:nvPr>
            <p:ph type="ctrTitle"/>
          </p:nvPr>
        </p:nvSpPr>
        <p:spPr>
          <a:xfrm>
            <a:off x="609600" y="220980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69"/>
              <a:buFont typeface="Arial"/>
              <a:buNone/>
            </a:pPr>
            <a:r>
              <a:rPr lang="en-US" sz="6569" dirty="0">
                <a:latin typeface="Arial"/>
                <a:ea typeface="Arial"/>
                <a:cs typeface="Arial"/>
                <a:sym typeface="Arial"/>
              </a:rPr>
              <a:t>Drawing &amp; Painting</a:t>
            </a:r>
            <a:r>
              <a:rPr lang="en-US" sz="3959" dirty="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959" dirty="0">
                <a:latin typeface="Arial"/>
                <a:ea typeface="Arial"/>
                <a:cs typeface="Arial"/>
                <a:sym typeface="Arial"/>
              </a:rPr>
            </a:br>
            <a:endParaRPr sz="3959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65" descr="Screen Shot 2016-12-14 at 9.26.50 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8233" y="1031304"/>
            <a:ext cx="6604167" cy="4455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66" descr="Screen Shot 2016-12-14 at 9.27.04 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762000"/>
            <a:ext cx="7574012" cy="4984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67" descr="Screen Shot 2016-12-14 at 9.26.27 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914400"/>
            <a:ext cx="7377513" cy="4676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45" y="533400"/>
            <a:ext cx="91440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59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09600"/>
            <a:ext cx="9144000" cy="541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46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7566" y="0"/>
            <a:ext cx="548886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4600" y="457200"/>
            <a:ext cx="3810000" cy="5718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822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304800"/>
            <a:ext cx="4051300" cy="6083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85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762000"/>
            <a:ext cx="7887999" cy="5256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7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800" y="713962"/>
            <a:ext cx="7620000" cy="5077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641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3112" y="0"/>
            <a:ext cx="50577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221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Google Shape;656;p124" descr="art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1181100"/>
            <a:ext cx="7467600" cy="449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011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oogle Shape;661;p125" descr="art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250" y="952500"/>
            <a:ext cx="7429500" cy="495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05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126" descr="art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250" y="985838"/>
            <a:ext cx="7429500" cy="4886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364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p127" descr="art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304800"/>
            <a:ext cx="3684588" cy="5924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99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128" descr="art 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7000" y="533400"/>
            <a:ext cx="3898900" cy="5848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880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p129" descr="Untitled-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5500" y="185738"/>
            <a:ext cx="4953000" cy="6486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70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8"/>
          <p:cNvSpPr txBox="1">
            <a:spLocks noGrp="1"/>
          </p:cNvSpPr>
          <p:nvPr>
            <p:ph type="ctrTitle"/>
          </p:nvPr>
        </p:nvSpPr>
        <p:spPr>
          <a:xfrm>
            <a:off x="609600" y="220980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69"/>
              <a:buFont typeface="Arial"/>
              <a:buNone/>
            </a:pPr>
            <a:r>
              <a:rPr lang="en-US" sz="6569" dirty="0">
                <a:latin typeface="Arial"/>
                <a:ea typeface="Arial"/>
                <a:cs typeface="Arial"/>
                <a:sym typeface="Arial"/>
              </a:rPr>
              <a:t>Sculpture</a:t>
            </a:r>
            <a:br>
              <a:rPr lang="en-US" sz="6569" dirty="0">
                <a:latin typeface="Arial"/>
                <a:ea typeface="Arial"/>
                <a:cs typeface="Arial"/>
                <a:sym typeface="Arial"/>
              </a:rPr>
            </a:br>
            <a:endParaRPr sz="3959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9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69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3" name="Google Shape;373;p69"/>
          <p:cNvPicPr preferRelativeResize="0"/>
          <p:nvPr/>
        </p:nvPicPr>
        <p:blipFill rotWithShape="1">
          <a:blip r:embed="rId3">
            <a:alphaModFix/>
          </a:blip>
          <a:srcRect l="15376" r="15362"/>
          <a:stretch/>
        </p:blipFill>
        <p:spPr>
          <a:xfrm>
            <a:off x="0" y="1493520"/>
            <a:ext cx="4564499" cy="527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69"/>
          <p:cNvPicPr preferRelativeResize="0"/>
          <p:nvPr/>
        </p:nvPicPr>
        <p:blipFill rotWithShape="1">
          <a:blip r:embed="rId4">
            <a:alphaModFix/>
          </a:blip>
          <a:srcRect t="5627" r="5695" b="3751"/>
          <a:stretch/>
        </p:blipFill>
        <p:spPr>
          <a:xfrm>
            <a:off x="4994275" y="0"/>
            <a:ext cx="4014626" cy="5271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rocheart.weebly.com/uploads/3/2/1/2/32129237/file-000-10_ori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84" y="509379"/>
            <a:ext cx="7762651" cy="582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4095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rocheart.weebly.com/uploads/3/2/1/2/32129237/file-000-12_orig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6" b="7924"/>
          <a:stretch/>
        </p:blipFill>
        <p:spPr bwMode="auto">
          <a:xfrm>
            <a:off x="2138753" y="878774"/>
            <a:ext cx="4985894" cy="513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683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8773" y="0"/>
            <a:ext cx="590645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272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rocheart.weebly.com/uploads/3/2/1/2/32129237/file-000-6_ori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188" y="437407"/>
            <a:ext cx="4536374" cy="604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4655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rocheart.weebly.com/uploads/3/2/1/2/32129237/file-000-7_orig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" t="4316" b="3597"/>
          <a:stretch/>
        </p:blipFill>
        <p:spPr bwMode="auto">
          <a:xfrm>
            <a:off x="1911926" y="106878"/>
            <a:ext cx="5222741" cy="665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176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rocheart.weebly.com/uploads/3/2/1/2/32129237/file-000-13_ori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620" y="0"/>
            <a:ext cx="5698959" cy="689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4797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rocheart.weebly.com/uploads/3/2/1/2/32129237/img-6248_or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1" b="3572"/>
          <a:stretch/>
        </p:blipFill>
        <p:spPr bwMode="auto">
          <a:xfrm>
            <a:off x="1876300" y="190006"/>
            <a:ext cx="5512169" cy="651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1525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rocheart.weebly.com/uploads/3/2/1/2/32129237/img-6252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632" y="249383"/>
            <a:ext cx="4818413" cy="642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9973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rocheart.weebly.com/uploads/3/2/1/2/32129237/img-6472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495" y="-28093"/>
            <a:ext cx="5164570" cy="688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8257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rocheart.weebly.com/uploads/3/2/1/2/32129237/img-5646b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5453" cy="657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181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rocheart.weebly.com/uploads/3/2/1/2/32129237/img-6473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932" y="-58990"/>
            <a:ext cx="5177642" cy="690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6820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rocheart.weebly.com/uploads/3/2/1/2/32129237/img-6492-1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631" y="1571499"/>
            <a:ext cx="3859481" cy="514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rocheart.weebly.com/uploads/3/2/1/2/32129237/img-6491-1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9" y="380010"/>
            <a:ext cx="4194957" cy="559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0141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rocheart.weebly.com/uploads/3/2/1/2/32129237/img-5698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131" y="121672"/>
            <a:ext cx="4202669" cy="663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052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19"/>
          <p:cNvSpPr txBox="1"/>
          <p:nvPr/>
        </p:nvSpPr>
        <p:spPr>
          <a:xfrm>
            <a:off x="2708833" y="2641324"/>
            <a:ext cx="34450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Paul Anagnostopoulos</a:t>
            </a:r>
            <a:endParaRPr sz="4800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1" name="Google Shape;631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8732" y="0"/>
            <a:ext cx="656653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15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rocheart.weebly.com/uploads/3/2/1/2/32129237/img-1292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997" y="161912"/>
            <a:ext cx="4950814" cy="660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6650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rocheart.weebly.com/uploads/3/2/1/2/32129237/8109587-orig_or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1" b="3374"/>
          <a:stretch/>
        </p:blipFill>
        <p:spPr bwMode="auto">
          <a:xfrm>
            <a:off x="1675616" y="475012"/>
            <a:ext cx="5715000" cy="573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2626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rocheart.weebly.com/uploads/3/2/1/2/32129237/img-1298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996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7148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rocheart.weebly.com/uploads/3/2/1/2/32129237/img-1357_1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370" y="35241"/>
            <a:ext cx="5117069" cy="682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6139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rocheart.weebly.com/uploads/3/2/1/2/32129237/img-4501-b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31" y="300346"/>
            <a:ext cx="8506227" cy="596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0519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rocheart.weebly.com/uploads/3/2/1/2/32129237/img-1285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752" y="290560"/>
            <a:ext cx="4748935" cy="63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7852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rocheart.weebly.com/uploads/3/2/1/2/32129237/img-1319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998" y="330143"/>
            <a:ext cx="4737059" cy="631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546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70"/>
          <p:cNvPicPr preferRelativeResize="0"/>
          <p:nvPr/>
        </p:nvPicPr>
        <p:blipFill rotWithShape="1">
          <a:blip r:embed="rId3">
            <a:alphaModFix/>
          </a:blip>
          <a:srcRect l="5680" t="15764" r="11517" b="3185"/>
          <a:stretch/>
        </p:blipFill>
        <p:spPr>
          <a:xfrm>
            <a:off x="1983775" y="365760"/>
            <a:ext cx="4874225" cy="6167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rocheart.weebly.com/uploads/3/2/1/2/32129237/img-1788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312" y="3574"/>
            <a:ext cx="4867688" cy="62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6" t="4849" r="8211" b="15325"/>
          <a:stretch/>
        </p:blipFill>
        <p:spPr>
          <a:xfrm>
            <a:off x="321828" y="1383474"/>
            <a:ext cx="3954484" cy="547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4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1625" y="0"/>
            <a:ext cx="6000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46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rocheart.weebly.com/uploads/3/2/1/2/32129237/kenny-3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06" y="688769"/>
            <a:ext cx="6740969" cy="505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37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30650" r="9091"/>
          <a:stretch/>
        </p:blipFill>
        <p:spPr>
          <a:xfrm>
            <a:off x="926275" y="1330036"/>
            <a:ext cx="7525490" cy="446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2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rocheart.weebly.com/uploads/3/2/1/2/32129237/img-1807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624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54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71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7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6" name="Google Shape;38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484" y="0"/>
            <a:ext cx="572641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 descr="http://rocheart.weebly.com/uploads/3/2/1/2/32129237/img-0989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990" y="-546265"/>
            <a:ext cx="60198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4354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 rotWithShape="1">
          <a:blip r:embed="rId3">
            <a:alphaModFix/>
          </a:blip>
          <a:srcRect l="2629" t="2252" b="12749"/>
          <a:stretch/>
        </p:blipFill>
        <p:spPr>
          <a:xfrm>
            <a:off x="2158938" y="629920"/>
            <a:ext cx="4922582" cy="538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644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463440"/>
            <a:ext cx="8508511" cy="5327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82"/>
          <p:cNvPicPr preferRelativeResize="0"/>
          <p:nvPr/>
        </p:nvPicPr>
        <p:blipFill rotWithShape="1">
          <a:blip r:embed="rId3">
            <a:alphaModFix/>
          </a:blip>
          <a:srcRect l="2958" t="8456" r="2843" b="5310"/>
          <a:stretch/>
        </p:blipFill>
        <p:spPr>
          <a:xfrm>
            <a:off x="1401286" y="0"/>
            <a:ext cx="621079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000" y="800100"/>
            <a:ext cx="3543300" cy="472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800" y="457200"/>
            <a:ext cx="4057650" cy="54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7410" y="0"/>
            <a:ext cx="486918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90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208" y="197536"/>
            <a:ext cx="4483678" cy="6382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://rocheart.weebly.com/uploads/3/2/1/2/32129237/229562-orig_or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865" y="197536"/>
            <a:ext cx="3632654" cy="484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" name="Google Shape;1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3808" y="166255"/>
            <a:ext cx="4904510" cy="64958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2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2;p21"/>
          <p:cNvPicPr preferRelativeResize="0"/>
          <p:nvPr/>
        </p:nvPicPr>
        <p:blipFill rotWithShape="1">
          <a:blip r:embed="rId2">
            <a:alphaModFix/>
          </a:blip>
          <a:srcRect l="12082" t="9802" r="4361" b="9252"/>
          <a:stretch/>
        </p:blipFill>
        <p:spPr>
          <a:xfrm>
            <a:off x="2149368" y="403761"/>
            <a:ext cx="4963952" cy="6198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060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6688" y="0"/>
            <a:ext cx="4810622" cy="675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4550" y="152400"/>
            <a:ext cx="49149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84"/>
          <p:cNvSpPr/>
          <p:nvPr/>
        </p:nvSpPr>
        <p:spPr>
          <a:xfrm>
            <a:off x="2286000" y="2798058"/>
            <a:ext cx="45720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Creative Suite</a:t>
            </a:r>
            <a:br>
              <a:rPr lang="en-US" sz="6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3796" y="0"/>
            <a:ext cx="661640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0039" y="838200"/>
            <a:ext cx="5061204" cy="5061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186</Words>
  <Application>Microsoft Office PowerPoint</Application>
  <PresentationFormat>On-screen Show (4:3)</PresentationFormat>
  <Paragraphs>40</Paragraphs>
  <Slides>116</Slides>
  <Notes>91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116</vt:i4>
      </vt:variant>
    </vt:vector>
  </HeadingPairs>
  <TitlesOfParts>
    <vt:vector size="121" baseType="lpstr">
      <vt:lpstr>Arial</vt:lpstr>
      <vt:lpstr>EB Garamond</vt:lpstr>
      <vt:lpstr>Calibri</vt:lpstr>
      <vt:lpstr>Office Theme</vt:lpstr>
      <vt:lpstr>Simple Light</vt:lpstr>
      <vt:lpstr>Art &amp; Design  at the High School Level</vt:lpstr>
      <vt:lpstr>PowerPoint Presentation</vt:lpstr>
      <vt:lpstr>PowerPoint Presentation</vt:lpstr>
      <vt:lpstr>Drawing &amp; Painting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Photography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Sculpture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&amp; Design  at the High School Level</dc:title>
  <dc:creator>Carissa Roche</dc:creator>
  <cp:lastModifiedBy>Carissa Roche</cp:lastModifiedBy>
  <cp:revision>8</cp:revision>
  <dcterms:modified xsi:type="dcterms:W3CDTF">2018-12-11T18:33:14Z</dcterms:modified>
</cp:coreProperties>
</file>